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2" r:id="rId1"/>
    <p:sldMasterId id="2147483653" r:id="rId2"/>
  </p:sldMasterIdLst>
  <p:notesMasterIdLst>
    <p:notesMasterId r:id="rId4"/>
  </p:notesMasterIdLst>
  <p:handoutMasterIdLst>
    <p:handoutMasterId r:id="rId5"/>
  </p:handoutMasterIdLst>
  <p:sldIdLst>
    <p:sldId id="305" r:id="rId3"/>
  </p:sldIdLst>
  <p:sldSz cx="9906000" cy="6858000" type="A4"/>
  <p:notesSz cx="6807200" cy="9939338"/>
  <p:embeddedFontLst>
    <p:embeddedFont>
      <p:font typeface="Abadi" panose="020B0604020104020204" pitchFamily="34" charset="0"/>
      <p:regular r:id="rId6"/>
      <p:bold r:id="rId7"/>
      <p:italic r:id="rId8"/>
      <p:boldItalic r:id="rId9"/>
    </p:embeddedFont>
    <p:embeddedFont>
      <p:font typeface="Meiryo UI" panose="020B0604030504040204" pitchFamily="50" charset="-128"/>
      <p:regular r:id="rId10"/>
      <p:bold r:id="rId11"/>
      <p:italic r:id="rId12"/>
      <p:boldItalic r:id="rId13"/>
    </p:embeddedFont>
    <p:embeddedFont>
      <p:font typeface="Noto Sans" panose="020B0502040504020204" pitchFamily="34" charset="0"/>
      <p:regular r:id="rId14"/>
      <p:bold r:id="rId15"/>
      <p:italic r:id="rId16"/>
      <p:boldItalic r:id="rId17"/>
    </p:embeddedFont>
    <p:embeddedFont>
      <p:font typeface="Roboto" panose="02000000000000000000" pitchFamily="2" charset="0"/>
      <p:regular r:id="rId18"/>
      <p:bold r:id="rId19"/>
      <p:italic r:id="rId20"/>
      <p:boldItalic r:id="rId21"/>
    </p:embeddedFont>
    <p:embeddedFont>
      <p:font typeface="メイリオ" panose="020B0604030504040204" pitchFamily="50" charset="-128"/>
      <p:regular r:id="rId22"/>
      <p:bold r:id="rId23"/>
      <p:italic r:id="rId24"/>
      <p:boldItalic r:id="rId25"/>
    </p:embeddedFont>
    <p:embeddedFont>
      <p:font typeface="メイリオ" panose="020B0604030504040204" pitchFamily="50" charset="-128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747775"/>
          </p15:clr>
        </p15:guide>
        <p15:guide id="2" pos="3120" userDrawn="1">
          <p15:clr>
            <a:srgbClr val="747775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25" autoAdjust="0"/>
  </p:normalViewPr>
  <p:slideViewPr>
    <p:cSldViewPr snapToGrid="0">
      <p:cViewPr varScale="1">
        <p:scale>
          <a:sx n="103" d="100"/>
          <a:sy n="103" d="100"/>
        </p:scale>
        <p:origin x="1608" y="10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0" d="100"/>
          <a:sy n="50" d="100"/>
        </p:scale>
        <p:origin x="2708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font" Target="fonts/font13.fntdata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16.fntdata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font" Target="fonts/font12.fntdata"/><Relationship Id="rId25" Type="http://schemas.openxmlformats.org/officeDocument/2006/relationships/font" Target="fonts/font20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1.fntdata"/><Relationship Id="rId20" Type="http://schemas.openxmlformats.org/officeDocument/2006/relationships/font" Target="fonts/font15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24" Type="http://schemas.openxmlformats.org/officeDocument/2006/relationships/font" Target="fonts/font19.fntdata"/><Relationship Id="rId5" Type="http://schemas.openxmlformats.org/officeDocument/2006/relationships/handoutMaster" Target="handoutMasters/handoutMaster1.xml"/><Relationship Id="rId15" Type="http://schemas.openxmlformats.org/officeDocument/2006/relationships/font" Target="fonts/font10.fntdata"/><Relationship Id="rId23" Type="http://schemas.openxmlformats.org/officeDocument/2006/relationships/font" Target="fonts/font18.fntdata"/><Relationship Id="rId28" Type="http://schemas.openxmlformats.org/officeDocument/2006/relationships/theme" Target="theme/theme1.xml"/><Relationship Id="rId10" Type="http://schemas.openxmlformats.org/officeDocument/2006/relationships/font" Target="fonts/font5.fntdata"/><Relationship Id="rId19" Type="http://schemas.openxmlformats.org/officeDocument/2006/relationships/font" Target="fonts/font14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4.fntdata"/><Relationship Id="rId14" Type="http://schemas.openxmlformats.org/officeDocument/2006/relationships/font" Target="fonts/font9.fntdata"/><Relationship Id="rId22" Type="http://schemas.openxmlformats.org/officeDocument/2006/relationships/font" Target="fonts/font17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ECBF3AF2-4C9D-E491-0A64-EDF6235D635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 dirty="0">
              <a:latin typeface="Noto Sans" panose="020B0502040504090204" pitchFamily="34" charset="0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D1C436C-C5B6-FB68-20E8-1612A2DD3B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311F31-9CF8-43C5-9053-13435047D11C}" type="datetimeFigureOut">
              <a:rPr kumimoji="1" lang="ja-JP" altLang="en-US" smtClean="0">
                <a:latin typeface="Noto Sans" panose="020B0502040504090204" pitchFamily="34" charset="0"/>
              </a:rPr>
              <a:t>2026/7/28</a:t>
            </a:fld>
            <a:endParaRPr kumimoji="1" lang="ja-JP" altLang="en-US" dirty="0">
              <a:latin typeface="Noto Sans" panose="020B0502040504090204" pitchFamily="34" charset="0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F64DC08-D856-190E-D189-E7BBA58116C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 dirty="0">
              <a:latin typeface="Noto Sans" panose="020B0502040504090204" pitchFamily="34" charset="0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F687EB2-8398-29E6-9441-F24163BDCF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AA502-7F81-462F-8918-FD2917287908}" type="slidenum">
              <a:rPr kumimoji="1" lang="ja-JP" altLang="en-US" smtClean="0">
                <a:latin typeface="Noto Sans" panose="020B0502040504090204" pitchFamily="34" charset="0"/>
              </a:rPr>
              <a:t>‹#›</a:t>
            </a:fld>
            <a:endParaRPr kumimoji="1" lang="ja-JP" altLang="en-US" dirty="0">
              <a:latin typeface="Noto Sans" panose="020B0502040504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782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6125"/>
            <a:ext cx="5381625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Noto Sans" panose="020B0502040504090204" pitchFamily="34" charset="0"/>
        <a:ea typeface="Noto Sans" panose="020B0502040504090204" pitchFamily="34" charset="0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>
          <a:extLst>
            <a:ext uri="{FF2B5EF4-FFF2-40B4-BE49-F238E27FC236}">
              <a16:creationId xmlns:a16="http://schemas.microsoft.com/office/drawing/2014/main" id="{B419AFEA-E8B2-8F23-2A30-12ACDE60A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7:notes">
            <a:extLst>
              <a:ext uri="{FF2B5EF4-FFF2-40B4-BE49-F238E27FC236}">
                <a16:creationId xmlns:a16="http://schemas.microsoft.com/office/drawing/2014/main" id="{BE1224C4-6FBB-17F4-5F5E-CFD6C0E13FD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6125"/>
            <a:ext cx="5381625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" name="Google Shape;222;p7:notes">
            <a:extLst>
              <a:ext uri="{FF2B5EF4-FFF2-40B4-BE49-F238E27FC236}">
                <a16:creationId xmlns:a16="http://schemas.microsoft.com/office/drawing/2014/main" id="{59C1D1F0-4984-5571-E114-33480E26924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4948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仕切り">
  <p:cSld name="CUSTOM">
    <p:bg>
      <p:bgPr>
        <a:solidFill>
          <a:srgbClr val="3C78D8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029367" y="149000"/>
            <a:ext cx="798904" cy="66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269849" y="6333135"/>
            <a:ext cx="594425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 sz="1408"/>
            </a:lvl1pPr>
            <a:lvl2pPr lvl="1">
              <a:buNone/>
              <a:defRPr sz="1408"/>
            </a:lvl2pPr>
            <a:lvl3pPr lvl="2">
              <a:buNone/>
              <a:defRPr sz="1408"/>
            </a:lvl3pPr>
            <a:lvl4pPr lvl="3">
              <a:buNone/>
              <a:defRPr sz="1408"/>
            </a:lvl4pPr>
            <a:lvl5pPr lvl="4">
              <a:buNone/>
              <a:defRPr sz="1408"/>
            </a:lvl5pPr>
            <a:lvl6pPr lvl="5">
              <a:buNone/>
              <a:defRPr sz="1408"/>
            </a:lvl6pPr>
            <a:lvl7pPr lvl="6">
              <a:buNone/>
              <a:defRPr sz="1408"/>
            </a:lvl7pPr>
            <a:lvl8pPr lvl="7">
              <a:buNone/>
              <a:defRPr sz="1408"/>
            </a:lvl8pPr>
            <a:lvl9pPr lvl="8">
              <a:buNone/>
              <a:defRPr sz="1408"/>
            </a:lvl9pPr>
          </a:lstStyle>
          <a:p>
            <a:fld id="{00000000-1234-1234-1234-123412341234}" type="slidenum">
              <a:rPr lang="en-US" altLang="ja" smtClean="0"/>
              <a:pPr/>
              <a:t>‹#›</a:t>
            </a:fld>
            <a:endParaRPr lang="ja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6854939-5F7C-BF0E-A6FE-3EA0E3F5B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758" y="457200"/>
            <a:ext cx="3195373" cy="1600200"/>
          </a:xfrm>
        </p:spPr>
        <p:txBody>
          <a:bodyPr anchor="b"/>
          <a:lstStyle>
            <a:lvl1pPr>
              <a:defRPr sz="3467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6D6C7A5-4E38-127A-C7E5-BBB032F306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770" y="988485"/>
            <a:ext cx="5014913" cy="4872567"/>
          </a:xfrm>
        </p:spPr>
        <p:txBody>
          <a:bodyPr/>
          <a:lstStyle>
            <a:lvl1pPr>
              <a:defRPr sz="3467"/>
            </a:lvl1pPr>
            <a:lvl2pPr>
              <a:defRPr sz="3033"/>
            </a:lvl2pPr>
            <a:lvl3pPr>
              <a:defRPr sz="2600"/>
            </a:lvl3pPr>
            <a:lvl4pPr>
              <a:defRPr sz="2167"/>
            </a:lvl4pPr>
            <a:lvl5pPr>
              <a:defRPr sz="2167"/>
            </a:lvl5pPr>
            <a:lvl6pPr>
              <a:defRPr sz="2167"/>
            </a:lvl6pPr>
            <a:lvl7pPr>
              <a:defRPr sz="2167"/>
            </a:lvl7pPr>
            <a:lvl8pPr>
              <a:defRPr sz="2167"/>
            </a:lvl8pPr>
            <a:lvl9pPr>
              <a:defRPr sz="2167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6B6D91D-52E8-269B-0C70-5A1C8FDC40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758" y="2057400"/>
            <a:ext cx="3195373" cy="3812117"/>
          </a:xfrm>
        </p:spPr>
        <p:txBody>
          <a:bodyPr/>
          <a:lstStyle>
            <a:lvl1pPr marL="0" indent="0">
              <a:buNone/>
              <a:defRPr sz="1733"/>
            </a:lvl1pPr>
            <a:lvl2pPr marL="495285" indent="0">
              <a:buNone/>
              <a:defRPr sz="1517"/>
            </a:lvl2pPr>
            <a:lvl3pPr marL="990570" indent="0">
              <a:buNone/>
              <a:defRPr sz="1300"/>
            </a:lvl3pPr>
            <a:lvl4pPr marL="1485854" indent="0">
              <a:buNone/>
              <a:defRPr sz="1083"/>
            </a:lvl4pPr>
            <a:lvl5pPr marL="1981139" indent="0">
              <a:buNone/>
              <a:defRPr sz="1083"/>
            </a:lvl5pPr>
            <a:lvl6pPr marL="2476424" indent="0">
              <a:buNone/>
              <a:defRPr sz="1083"/>
            </a:lvl6pPr>
            <a:lvl7pPr marL="2971709" indent="0">
              <a:buNone/>
              <a:defRPr sz="1083"/>
            </a:lvl7pPr>
            <a:lvl8pPr marL="3466993" indent="0">
              <a:buNone/>
              <a:defRPr sz="1083"/>
            </a:lvl8pPr>
            <a:lvl9pPr marL="3962278" indent="0">
              <a:buNone/>
              <a:defRPr sz="108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C88A30E-B725-6C6E-5D7A-004CB50E2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AC20-0D18-4DA6-8089-13FF7DD6139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0C352CA-8C59-530E-66CC-DD85B517A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893CD31-9576-241B-A710-C379D2A86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634E1-99EA-4C4F-B4FD-C8B79EDB7D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917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3C7E78D-27C5-8719-3238-FBBB635AD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758" y="457200"/>
            <a:ext cx="3195373" cy="1600200"/>
          </a:xfrm>
        </p:spPr>
        <p:txBody>
          <a:bodyPr anchor="b"/>
          <a:lstStyle>
            <a:lvl1pPr>
              <a:defRPr sz="3467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A6817E1F-968E-6172-ECDA-8AA0618374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770" y="988485"/>
            <a:ext cx="5014913" cy="4872567"/>
          </a:xfrm>
        </p:spPr>
        <p:txBody>
          <a:bodyPr/>
          <a:lstStyle>
            <a:lvl1pPr marL="0" indent="0">
              <a:buNone/>
              <a:defRPr sz="3467"/>
            </a:lvl1pPr>
            <a:lvl2pPr marL="495285" indent="0">
              <a:buNone/>
              <a:defRPr sz="3033"/>
            </a:lvl2pPr>
            <a:lvl3pPr marL="990570" indent="0">
              <a:buNone/>
              <a:defRPr sz="2600"/>
            </a:lvl3pPr>
            <a:lvl4pPr marL="1485854" indent="0">
              <a:buNone/>
              <a:defRPr sz="2167"/>
            </a:lvl4pPr>
            <a:lvl5pPr marL="1981139" indent="0">
              <a:buNone/>
              <a:defRPr sz="2167"/>
            </a:lvl5pPr>
            <a:lvl6pPr marL="2476424" indent="0">
              <a:buNone/>
              <a:defRPr sz="2167"/>
            </a:lvl6pPr>
            <a:lvl7pPr marL="2971709" indent="0">
              <a:buNone/>
              <a:defRPr sz="2167"/>
            </a:lvl7pPr>
            <a:lvl8pPr marL="3466993" indent="0">
              <a:buNone/>
              <a:defRPr sz="2167"/>
            </a:lvl8pPr>
            <a:lvl9pPr marL="3962278" indent="0">
              <a:buNone/>
              <a:defRPr sz="2167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D120094-A480-D030-B761-039C957795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758" y="2057400"/>
            <a:ext cx="3195373" cy="3812117"/>
          </a:xfrm>
        </p:spPr>
        <p:txBody>
          <a:bodyPr/>
          <a:lstStyle>
            <a:lvl1pPr marL="0" indent="0">
              <a:buNone/>
              <a:defRPr sz="1733"/>
            </a:lvl1pPr>
            <a:lvl2pPr marL="495285" indent="0">
              <a:buNone/>
              <a:defRPr sz="1517"/>
            </a:lvl2pPr>
            <a:lvl3pPr marL="990570" indent="0">
              <a:buNone/>
              <a:defRPr sz="1300"/>
            </a:lvl3pPr>
            <a:lvl4pPr marL="1485854" indent="0">
              <a:buNone/>
              <a:defRPr sz="1083"/>
            </a:lvl4pPr>
            <a:lvl5pPr marL="1981139" indent="0">
              <a:buNone/>
              <a:defRPr sz="1083"/>
            </a:lvl5pPr>
            <a:lvl6pPr marL="2476424" indent="0">
              <a:buNone/>
              <a:defRPr sz="1083"/>
            </a:lvl6pPr>
            <a:lvl7pPr marL="2971709" indent="0">
              <a:buNone/>
              <a:defRPr sz="1083"/>
            </a:lvl7pPr>
            <a:lvl8pPr marL="3466993" indent="0">
              <a:buNone/>
              <a:defRPr sz="1083"/>
            </a:lvl8pPr>
            <a:lvl9pPr marL="3962278" indent="0">
              <a:buNone/>
              <a:defRPr sz="108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E45D00F-584A-8944-5CFA-F982A9DD8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AC20-0D18-4DA6-8089-13FF7DD6139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EE662FD-6660-9B55-2232-4C118158B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3E79DEA-A93E-8A23-88E3-A009560D2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634E1-99EA-4C4F-B4FD-C8B79EDB7D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9753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0B25BB6-7F87-B677-E7A8-F2EF39E0B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35F8C57-3837-CBB9-7F06-84E32C8CE4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996A99F-9A83-0BD5-157F-B76C74E26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AC20-0D18-4DA6-8089-13FF7DD6139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2AE8F69-90FF-E0C2-F1C0-553CA518F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BDAD3B7-8F45-54BD-0895-B4E59E0CD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634E1-99EA-4C4F-B4FD-C8B79EDB7D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66220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AE636D3-7DFD-9E4F-849D-6CD786F97B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2" y="366185"/>
            <a:ext cx="2135981" cy="5810249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2931EE2-A361-136A-0493-A72FED6855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8" y="366185"/>
            <a:ext cx="6242844" cy="5810249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1DEBBB1-9E09-26DB-D1DD-5D454C17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AC20-0D18-4DA6-8089-13FF7DD6139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CD19389-40DF-959F-684D-72EF495AD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F8F6ACD-B7A6-609B-FB21-66DAED318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634E1-99EA-4C4F-B4FD-C8B79EDB7D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4800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基本スライド">
  <p:cSld name="SECTION_HEADER_2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499363" y="2753800"/>
            <a:ext cx="8907275" cy="135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455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55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55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55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55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55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55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55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550"/>
            </a:lvl9pPr>
          </a:lstStyle>
          <a:p>
            <a:endParaRPr dirty="0"/>
          </a:p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9233836" y="6260831"/>
            <a:ext cx="594425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-US" altLang="ja" smtClean="0"/>
              <a:pPr/>
              <a:t>‹#›</a:t>
            </a:fld>
            <a:endParaRPr lang="ja" altLang="en-US"/>
          </a:p>
        </p:txBody>
      </p:sp>
      <p:sp>
        <p:nvSpPr>
          <p:cNvPr id="21" name="Google Shape;21;p5"/>
          <p:cNvSpPr/>
          <p:nvPr/>
        </p:nvSpPr>
        <p:spPr>
          <a:xfrm>
            <a:off x="0" y="0"/>
            <a:ext cx="9916725" cy="965200"/>
          </a:xfrm>
          <a:prstGeom prst="rect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9044" tIns="99044" rIns="99044" bIns="99044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8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2" name="Google Shape;22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029367" y="149000"/>
            <a:ext cx="798904" cy="66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511BB9-0CB1-46E7-ED6D-4692F0601B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1833"/>
            <a:ext cx="7429500" cy="2387600"/>
          </a:xfrm>
        </p:spPr>
        <p:txBody>
          <a:bodyPr anchor="b"/>
          <a:lstStyle>
            <a:lvl1pPr algn="ctr">
              <a:defRPr sz="65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49AC1BD-66F3-A110-F492-F0944B14AD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568"/>
            <a:ext cx="7429500" cy="1655233"/>
          </a:xfrm>
        </p:spPr>
        <p:txBody>
          <a:bodyPr/>
          <a:lstStyle>
            <a:lvl1pPr marL="0" indent="0" algn="ctr">
              <a:buNone/>
              <a:defRPr sz="2600"/>
            </a:lvl1pPr>
            <a:lvl2pPr marL="495285" indent="0" algn="ctr">
              <a:buNone/>
              <a:defRPr sz="2167"/>
            </a:lvl2pPr>
            <a:lvl3pPr marL="990570" indent="0" algn="ctr">
              <a:buNone/>
              <a:defRPr sz="1950"/>
            </a:lvl3pPr>
            <a:lvl4pPr marL="1485854" indent="0" algn="ctr">
              <a:buNone/>
              <a:defRPr sz="1733"/>
            </a:lvl4pPr>
            <a:lvl5pPr marL="1981139" indent="0" algn="ctr">
              <a:buNone/>
              <a:defRPr sz="1733"/>
            </a:lvl5pPr>
            <a:lvl6pPr marL="2476424" indent="0" algn="ctr">
              <a:buNone/>
              <a:defRPr sz="1733"/>
            </a:lvl6pPr>
            <a:lvl7pPr marL="2971709" indent="0" algn="ctr">
              <a:buNone/>
              <a:defRPr sz="1733"/>
            </a:lvl7pPr>
            <a:lvl8pPr marL="3466993" indent="0" algn="ctr">
              <a:buNone/>
              <a:defRPr sz="1733"/>
            </a:lvl8pPr>
            <a:lvl9pPr marL="3962278" indent="0" algn="ctr">
              <a:buNone/>
              <a:defRPr sz="1733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8B4BE28-4213-F48C-6FEF-29CD6AA83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AC20-0D18-4DA6-8089-13FF7DD6139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ACF6946-0FB1-BE6B-3D2F-DB1D3C658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C19C05C-B8AC-9867-B4C2-01EBAD6D0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634E1-99EA-4C4F-B4FD-C8B79EDB7D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4224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4A720EA-6F02-484E-06E9-2D8C1E1B4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1E0FCBE-5D58-2BFE-987F-2731B814C1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928F166-ECEC-10FF-B5E3-805F413F3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AC20-0D18-4DA6-8089-13FF7DD6139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55694BB-6E67-62AD-8B9A-C4E4DD9AE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DD506C2-1FB1-CDAC-0736-AC0AEFF52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634E1-99EA-4C4F-B4FD-C8B79EDB7D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7503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AF6140F-3057-CC46-00C8-FDAB48C19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9" y="1710267"/>
            <a:ext cx="8543925" cy="2853267"/>
          </a:xfrm>
        </p:spPr>
        <p:txBody>
          <a:bodyPr anchor="b"/>
          <a:lstStyle>
            <a:lvl1pPr>
              <a:defRPr sz="65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28C7CAA-3A8C-4A22-A61F-C1FD52415A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9" y="4588934"/>
            <a:ext cx="8543925" cy="1500717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1pPr>
            <a:lvl2pPr marL="495285" indent="0">
              <a:buNone/>
              <a:defRPr sz="2167">
                <a:solidFill>
                  <a:schemeClr val="tx1">
                    <a:tint val="75000"/>
                  </a:schemeClr>
                </a:solidFill>
              </a:defRPr>
            </a:lvl2pPr>
            <a:lvl3pPr marL="99057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3pPr>
            <a:lvl4pPr marL="1485854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4pPr>
            <a:lvl5pPr marL="1981139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5pPr>
            <a:lvl6pPr marL="2476424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6pPr>
            <a:lvl7pPr marL="2971709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7pPr>
            <a:lvl8pPr marL="3466993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8pPr>
            <a:lvl9pPr marL="3962278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9D387A3-718C-E153-A03E-58BBD7FB6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AC20-0D18-4DA6-8089-13FF7DD6139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EFA0069-0504-EE2A-1DF3-9644A01F4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F2ECDF6-126F-EF1F-269D-2C4BAB716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634E1-99EA-4C4F-B4FD-C8B79EDB7D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4521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395EF9-8DBC-9C1B-A7FA-A35273923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0F78A1E-C6E9-5341-9606-A940208D7C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7" y="1826684"/>
            <a:ext cx="4189413" cy="4349749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AEF1467-1329-B823-0532-163FE2FA38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35550" y="1826684"/>
            <a:ext cx="4189413" cy="4349749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D16D2DE-F9A4-AB80-BA3F-4051A972C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AC20-0D18-4DA6-8089-13FF7DD6139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C69A1A1-8233-1950-DF25-8336D45D6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21864FD-FA30-8F74-9130-8E254DE8F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634E1-99EA-4C4F-B4FD-C8B79EDB7D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9257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D267B3-FA31-983C-5637-71DC4F29C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758" y="366185"/>
            <a:ext cx="8543925" cy="132503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2BB7B03-C460-456C-6C12-837317F226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758" y="1680634"/>
            <a:ext cx="4191132" cy="82550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DD56E84-B64B-1181-378F-04FF6675DA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758" y="2506133"/>
            <a:ext cx="4191132" cy="3683000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7D52252-7F33-7F1B-93BC-91328BE586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0634"/>
            <a:ext cx="4211770" cy="82550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8BA8980-7F36-51BF-3FE3-95960EC2CB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6133"/>
            <a:ext cx="4211770" cy="3683000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B864254-645C-E253-5A07-7366F50BE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AC20-0D18-4DA6-8089-13FF7DD6139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507F679-C60A-A3F9-38F1-84393D554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9B295BD-91B5-6621-112A-6EF43D047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634E1-99EA-4C4F-B4FD-C8B79EDB7D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3739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2D6C2DD-D545-ABE6-DC4B-F200C9E43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3845D32-4BE4-6F2D-0448-BF97F5049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AC20-0D18-4DA6-8089-13FF7DD6139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5F2D1CA-8006-5CF4-AC64-7B06BBB67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80DA0DE-BC6C-FD82-D051-3EDEADE66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634E1-99EA-4C4F-B4FD-C8B79EDB7D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8535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7538959-1D4F-3E3C-3688-A61FB0FB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CAC20-0D18-4DA6-8089-13FF7DD6139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609B7C1-B9A1-2AD9-FEE1-9CA6F09A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C2FD619-D557-6DAF-41EA-DB6659649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634E1-99EA-4C4F-B4FD-C8B79EDB7D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7799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terial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11225" y="984967"/>
            <a:ext cx="8907275" cy="10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Roboto"/>
              <a:buNone/>
              <a:defRPr sz="3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11225" y="2558767"/>
            <a:ext cx="8907275" cy="36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233836" y="6260831"/>
            <a:ext cx="594425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83">
                <a:solidFill>
                  <a:schemeClr val="lt2"/>
                </a:solidFill>
                <a:latin typeface="Abadi" panose="020F0502020204030204" pitchFamily="34" charset="0"/>
                <a:ea typeface="Abadi" panose="020F0502020204030204" pitchFamily="34" charset="0"/>
                <a:cs typeface="Abadi" panose="020F0502020204030204" pitchFamily="34" charset="0"/>
                <a:sym typeface="HiraKakuPro-W3"/>
              </a:defRPr>
            </a:lvl1pPr>
            <a:lvl2pPr lvl="1" algn="r">
              <a:buNone/>
              <a:defRPr sz="1083">
                <a:solidFill>
                  <a:schemeClr val="lt2"/>
                </a:solidFill>
                <a:latin typeface="HiraKakuPro-W3"/>
                <a:ea typeface="HiraKakuPro-W3"/>
                <a:cs typeface="HiraKakuPro-W3"/>
                <a:sym typeface="HiraKakuPro-W3"/>
              </a:defRPr>
            </a:lvl2pPr>
            <a:lvl3pPr lvl="2" algn="r">
              <a:buNone/>
              <a:defRPr sz="1083">
                <a:solidFill>
                  <a:schemeClr val="lt2"/>
                </a:solidFill>
                <a:latin typeface="HiraKakuPro-W3"/>
                <a:ea typeface="HiraKakuPro-W3"/>
                <a:cs typeface="HiraKakuPro-W3"/>
                <a:sym typeface="HiraKakuPro-W3"/>
              </a:defRPr>
            </a:lvl3pPr>
            <a:lvl4pPr lvl="3" algn="r">
              <a:buNone/>
              <a:defRPr sz="1083">
                <a:solidFill>
                  <a:schemeClr val="lt2"/>
                </a:solidFill>
                <a:latin typeface="HiraKakuPro-W3"/>
                <a:ea typeface="HiraKakuPro-W3"/>
                <a:cs typeface="HiraKakuPro-W3"/>
                <a:sym typeface="HiraKakuPro-W3"/>
              </a:defRPr>
            </a:lvl4pPr>
            <a:lvl5pPr lvl="4" algn="r">
              <a:buNone/>
              <a:defRPr sz="1083">
                <a:solidFill>
                  <a:schemeClr val="lt2"/>
                </a:solidFill>
                <a:latin typeface="HiraKakuPro-W3"/>
                <a:ea typeface="HiraKakuPro-W3"/>
                <a:cs typeface="HiraKakuPro-W3"/>
                <a:sym typeface="HiraKakuPro-W3"/>
              </a:defRPr>
            </a:lvl5pPr>
            <a:lvl6pPr lvl="5" algn="r">
              <a:buNone/>
              <a:defRPr sz="1083">
                <a:solidFill>
                  <a:schemeClr val="lt2"/>
                </a:solidFill>
                <a:latin typeface="HiraKakuPro-W3"/>
                <a:ea typeface="HiraKakuPro-W3"/>
                <a:cs typeface="HiraKakuPro-W3"/>
                <a:sym typeface="HiraKakuPro-W3"/>
              </a:defRPr>
            </a:lvl6pPr>
            <a:lvl7pPr lvl="6" algn="r">
              <a:buNone/>
              <a:defRPr sz="1083">
                <a:solidFill>
                  <a:schemeClr val="lt2"/>
                </a:solidFill>
                <a:latin typeface="HiraKakuPro-W3"/>
                <a:ea typeface="HiraKakuPro-W3"/>
                <a:cs typeface="HiraKakuPro-W3"/>
                <a:sym typeface="HiraKakuPro-W3"/>
              </a:defRPr>
            </a:lvl7pPr>
            <a:lvl8pPr lvl="7" algn="r">
              <a:buNone/>
              <a:defRPr sz="1083">
                <a:solidFill>
                  <a:schemeClr val="lt2"/>
                </a:solidFill>
                <a:latin typeface="HiraKakuPro-W3"/>
                <a:ea typeface="HiraKakuPro-W3"/>
                <a:cs typeface="HiraKakuPro-W3"/>
                <a:sym typeface="HiraKakuPro-W3"/>
              </a:defRPr>
            </a:lvl8pPr>
            <a:lvl9pPr lvl="8" algn="r">
              <a:buNone/>
              <a:defRPr sz="1083">
                <a:solidFill>
                  <a:schemeClr val="lt2"/>
                </a:solidFill>
                <a:latin typeface="HiraKakuPro-W3"/>
                <a:ea typeface="HiraKakuPro-W3"/>
                <a:cs typeface="HiraKakuPro-W3"/>
                <a:sym typeface="HiraKakuPro-W3"/>
              </a:defRPr>
            </a:lvl9pPr>
          </a:lstStyle>
          <a:p>
            <a:fld id="{00000000-1234-1234-1234-123412341234}" type="slidenum">
              <a:rPr lang="en-US" altLang="ja" smtClean="0"/>
              <a:pPr/>
              <a:t>‹#›</a:t>
            </a:fld>
            <a:endParaRPr lang="ja" altLang="en-US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1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2826353-1462-FDE3-5D05-2BD63EC11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6185"/>
            <a:ext cx="8543925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0BE2D43-99B5-B8C0-8B2A-16C41DCDAD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6684"/>
            <a:ext cx="8543925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22F41AE-5863-397E-C94F-EC85DFB86D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CAC20-0D18-4DA6-8089-13FF7DD6139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76733D6-1E34-B3BB-EE04-C213836F97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49A7255-9E16-93F7-32F9-29E74B62EA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634E1-99EA-4C4F-B4FD-C8B79EDB7D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5481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l" defTabSz="990570" rtl="0" eaLnBrk="1" latinLnBrk="0" hangingPunct="1">
        <a:lnSpc>
          <a:spcPct val="90000"/>
        </a:lnSpc>
        <a:spcBef>
          <a:spcPct val="0"/>
        </a:spcBef>
        <a:buNone/>
        <a:defRPr kumimoji="1" sz="47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7642" indent="-247642" algn="l" defTabSz="990570" rtl="0" eaLnBrk="1" latinLnBrk="0" hangingPunct="1">
        <a:lnSpc>
          <a:spcPct val="90000"/>
        </a:lnSpc>
        <a:spcBef>
          <a:spcPts val="1083"/>
        </a:spcBef>
        <a:buFont typeface="Arial" panose="020B0604020202020204" pitchFamily="34" charset="0"/>
        <a:buChar char="•"/>
        <a:defRPr kumimoji="1" sz="3033" kern="1200">
          <a:solidFill>
            <a:schemeClr val="tx1"/>
          </a:solidFill>
          <a:latin typeface="+mn-lt"/>
          <a:ea typeface="+mn-ea"/>
          <a:cs typeface="+mn-cs"/>
        </a:defRPr>
      </a:lvl1pPr>
      <a:lvl2pPr marL="74292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38212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2167" kern="1200">
          <a:solidFill>
            <a:schemeClr val="tx1"/>
          </a:solidFill>
          <a:latin typeface="+mn-lt"/>
          <a:ea typeface="+mn-ea"/>
          <a:cs typeface="+mn-cs"/>
        </a:defRPr>
      </a:lvl3pPr>
      <a:lvl4pPr marL="173349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222878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>
          <a:extLst>
            <a:ext uri="{FF2B5EF4-FFF2-40B4-BE49-F238E27FC236}">
              <a16:creationId xmlns:a16="http://schemas.microsoft.com/office/drawing/2014/main" id="{71DF282A-7D52-CE1C-6FF0-65D4A2FC3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7">
            <a:extLst>
              <a:ext uri="{FF2B5EF4-FFF2-40B4-BE49-F238E27FC236}">
                <a16:creationId xmlns:a16="http://schemas.microsoft.com/office/drawing/2014/main" id="{37FB7763-FAB2-650A-F5D7-989E5DA9F91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4395" y="239321"/>
            <a:ext cx="87451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99025" rIns="99025" bIns="99025" anchor="t" anchorCtr="0">
            <a:noAutofit/>
          </a:bodyPr>
          <a:lstStyle/>
          <a:p>
            <a:pPr lvl="0"/>
            <a:r>
              <a:rPr lang="ja-JP" altLang="en-US" sz="2000" b="1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事業スケジュール</a:t>
            </a:r>
            <a:endParaRPr sz="2000" b="1" dirty="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0" name="右矢印 50">
            <a:extLst>
              <a:ext uri="{FF2B5EF4-FFF2-40B4-BE49-F238E27FC236}">
                <a16:creationId xmlns:a16="http://schemas.microsoft.com/office/drawing/2014/main" id="{77FCC7FC-61A8-D59C-BE98-5F04A83CCAC9}"/>
              </a:ext>
            </a:extLst>
          </p:cNvPr>
          <p:cNvSpPr/>
          <p:nvPr/>
        </p:nvSpPr>
        <p:spPr>
          <a:xfrm>
            <a:off x="989806" y="5617847"/>
            <a:ext cx="3066422" cy="503437"/>
          </a:xfrm>
          <a:prstGeom prst="rightArrow">
            <a:avLst>
              <a:gd name="adj1" fmla="val 100000"/>
              <a:gd name="adj2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36000" rtlCol="0" anchor="t" anchorCtr="0"/>
          <a:lstStyle/>
          <a:p>
            <a:endParaRPr lang="en-US" altLang="ja-JP" sz="1400" b="1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256387F4-65F1-0600-F7A8-0F3F398D67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1526348"/>
              </p:ext>
            </p:extLst>
          </p:nvPr>
        </p:nvGraphicFramePr>
        <p:xfrm>
          <a:off x="196275" y="1149467"/>
          <a:ext cx="9513450" cy="5232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2690">
                  <a:extLst>
                    <a:ext uri="{9D8B030D-6E8A-4147-A177-3AD203B41FA5}">
                      <a16:colId xmlns:a16="http://schemas.microsoft.com/office/drawing/2014/main" val="3034312351"/>
                    </a:ext>
                  </a:extLst>
                </a:gridCol>
                <a:gridCol w="1902690">
                  <a:extLst>
                    <a:ext uri="{9D8B030D-6E8A-4147-A177-3AD203B41FA5}">
                      <a16:colId xmlns:a16="http://schemas.microsoft.com/office/drawing/2014/main" val="2572182043"/>
                    </a:ext>
                  </a:extLst>
                </a:gridCol>
                <a:gridCol w="1902690">
                  <a:extLst>
                    <a:ext uri="{9D8B030D-6E8A-4147-A177-3AD203B41FA5}">
                      <a16:colId xmlns:a16="http://schemas.microsoft.com/office/drawing/2014/main" val="3103792994"/>
                    </a:ext>
                  </a:extLst>
                </a:gridCol>
                <a:gridCol w="1902690">
                  <a:extLst>
                    <a:ext uri="{9D8B030D-6E8A-4147-A177-3AD203B41FA5}">
                      <a16:colId xmlns:a16="http://schemas.microsoft.com/office/drawing/2014/main" val="146105304"/>
                    </a:ext>
                  </a:extLst>
                </a:gridCol>
                <a:gridCol w="1902690">
                  <a:extLst>
                    <a:ext uri="{9D8B030D-6E8A-4147-A177-3AD203B41FA5}">
                      <a16:colId xmlns:a16="http://schemas.microsoft.com/office/drawing/2014/main" val="3408962476"/>
                    </a:ext>
                  </a:extLst>
                </a:gridCol>
              </a:tblGrid>
              <a:tr h="45769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11</a:t>
                      </a:r>
                      <a:r>
                        <a:rPr kumimoji="1" lang="ja-JP" altLang="en-US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月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12</a:t>
                      </a:r>
                      <a:r>
                        <a:rPr kumimoji="1" lang="ja-JP" altLang="en-US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月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１月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２月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３月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909160"/>
                  </a:ext>
                </a:extLst>
              </a:tr>
              <a:tr h="4774981">
                <a:tc>
                  <a:txBody>
                    <a:bodyPr/>
                    <a:lstStyle/>
                    <a:p>
                      <a:endParaRPr kumimoji="1" lang="ja-JP" altLang="en-US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1876093"/>
                  </a:ext>
                </a:extLst>
              </a:tr>
            </a:tbl>
          </a:graphicData>
        </a:graphic>
      </p:graphicFrame>
      <p:sp>
        <p:nvSpPr>
          <p:cNvPr id="2" name="Google Shape;224;p7">
            <a:extLst>
              <a:ext uri="{FF2B5EF4-FFF2-40B4-BE49-F238E27FC236}">
                <a16:creationId xmlns:a16="http://schemas.microsoft.com/office/drawing/2014/main" id="{E041A097-B0D7-6F3F-3AFE-9A175D181C64}"/>
              </a:ext>
            </a:extLst>
          </p:cNvPr>
          <p:cNvSpPr txBox="1">
            <a:spLocks/>
          </p:cNvSpPr>
          <p:nvPr/>
        </p:nvSpPr>
        <p:spPr>
          <a:xfrm>
            <a:off x="7215040" y="239321"/>
            <a:ext cx="1600970" cy="37690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spcFirstLastPara="1" wrap="square" lIns="99025" tIns="99025" rIns="99025" bIns="990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Roboto"/>
              <a:buNone/>
              <a:defRPr sz="455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Roboto"/>
              <a:buNone/>
              <a:defRPr sz="455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Roboto"/>
              <a:buNone/>
              <a:defRPr sz="455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Roboto"/>
              <a:buNone/>
              <a:defRPr sz="455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Roboto"/>
              <a:buNone/>
              <a:defRPr sz="455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Roboto"/>
              <a:buNone/>
              <a:defRPr sz="455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Roboto"/>
              <a:buNone/>
              <a:defRPr sz="455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Roboto"/>
              <a:buNone/>
              <a:defRPr sz="455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Roboto"/>
              <a:buNone/>
              <a:defRPr sz="455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algn="ctr"/>
            <a:r>
              <a:rPr lang="ja-JP" altLang="en-US" sz="2000" b="1" dirty="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第３号様式</a:t>
            </a:r>
          </a:p>
        </p:txBody>
      </p:sp>
    </p:spTree>
    <p:extLst>
      <p:ext uri="{BB962C8B-B14F-4D97-AF65-F5344CB8AC3E}">
        <p14:creationId xmlns:p14="http://schemas.microsoft.com/office/powerpoint/2010/main" val="2304099396"/>
      </p:ext>
    </p:extLst>
  </p:cSld>
  <p:clrMapOvr>
    <a:masterClrMapping/>
  </p:clrMapOvr>
</p:sld>
</file>

<file path=ppt/theme/theme1.xml><?xml version="1.0" encoding="utf-8"?>
<a:theme xmlns:a="http://schemas.openxmlformats.org/drawingml/2006/main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1A237E"/>
      </a:accent5>
      <a:accent6>
        <a:srgbClr val="F4B400"/>
      </a:accent6>
      <a:hlink>
        <a:srgbClr val="1A237E"/>
      </a:hlink>
      <a:folHlink>
        <a:srgbClr val="1A237E"/>
      </a:folHlink>
    </a:clrScheme>
    <a:fontScheme name="ユーザー定義">
      <a:majorFont>
        <a:latin typeface="Noto Sans"/>
        <a:ea typeface="Noto Sans"/>
        <a:cs typeface=""/>
      </a:majorFont>
      <a:minorFont>
        <a:latin typeface="Noto Sans"/>
        <a:ea typeface="Noto San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kumimoji="1" dirty="0" smtClean="0">
            <a:latin typeface="+mn-ea"/>
            <a:ea typeface="+mn-ea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1">
      <a:majorFont>
        <a:latin typeface="Noto Sans"/>
        <a:ea typeface="Noto Sans"/>
        <a:cs typeface=""/>
      </a:majorFont>
      <a:minorFont>
        <a:latin typeface="Noto Sans"/>
        <a:ea typeface="Noto San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1381</TotalTime>
  <Words>11</Words>
  <Application>Microsoft Office PowerPoint</Application>
  <PresentationFormat>A4 210 x 297 mm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メイリオ</vt:lpstr>
      <vt:lpstr>Meiryo UI</vt:lpstr>
      <vt:lpstr>Arial</vt:lpstr>
      <vt:lpstr>メイリオ</vt:lpstr>
      <vt:lpstr>Abadi</vt:lpstr>
      <vt:lpstr>Roboto</vt:lpstr>
      <vt:lpstr>Noto Sans</vt:lpstr>
      <vt:lpstr>Material</vt:lpstr>
      <vt:lpstr>デザインの設定</vt:lpstr>
      <vt:lpstr>事業スケジュール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Owner</dc:creator>
  <cp:lastModifiedBy>araki</cp:lastModifiedBy>
  <cp:revision>41</cp:revision>
  <cp:lastPrinted>2025-10-09T04:06:01Z</cp:lastPrinted>
  <dcterms:modified xsi:type="dcterms:W3CDTF">2026-07-28T06:19:31Z</dcterms:modified>
</cp:coreProperties>
</file>