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305" r:id="rId3"/>
  </p:sldIdLst>
  <p:sldSz cx="9906000" cy="6858000" type="A4"/>
  <p:notesSz cx="6807200" cy="9939338"/>
  <p:embeddedFontLst>
    <p:embeddedFont>
      <p:font typeface="Abadi" panose="020B0604020104020204" pitchFamily="34" charset="0"/>
      <p:regular r:id="rId6"/>
      <p:bold r:id="rId7"/>
      <p:italic r:id="rId8"/>
      <p:boldItalic r:id="rId9"/>
    </p:embeddedFont>
    <p:embeddedFont>
      <p:font typeface="Meiryo UI" panose="020B0604030504040204" pitchFamily="50" charset="-128"/>
      <p:regular r:id="rId10"/>
      <p:bold r:id="rId11"/>
      <p:italic r:id="rId12"/>
      <p:boldItalic r:id="rId13"/>
    </p:embeddedFont>
    <p:embeddedFont>
      <p:font typeface="Noto Sans" panose="020B050204050402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メイリオ" panose="020B0604030504040204" pitchFamily="50" charset="-128"/>
      <p:regular r:id="rId22"/>
      <p:bold r:id="rId23"/>
      <p:italic r:id="rId24"/>
      <p:boldItalic r:id="rId25"/>
    </p:embeddedFont>
    <p:embeddedFont>
      <p:font typeface="メイリオ" panose="020B0604030504040204" pitchFamily="50" charset="-12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120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5" autoAdjust="0"/>
  </p:normalViewPr>
  <p:slideViewPr>
    <p:cSldViewPr snapToGrid="0">
      <p:cViewPr varScale="1">
        <p:scale>
          <a:sx n="103" d="100"/>
          <a:sy n="103" d="100"/>
        </p:scale>
        <p:origin x="160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CBF3AF2-4C9D-E491-0A64-EDF6235D6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1C436C-C5B6-FB68-20E8-1612A2DD3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1F31-9CF8-43C5-9053-13435047D11C}" type="datetimeFigureOut">
              <a:rPr kumimoji="1" lang="ja-JP" altLang="en-US" smtClean="0">
                <a:latin typeface="Noto Sans" panose="020B0502040504090204" pitchFamily="34" charset="0"/>
              </a:rPr>
              <a:t>2026/5/13</a:t>
            </a:fld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64DC08-D856-190E-D189-E7BBA58116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687EB2-8398-29E6-9441-F24163BDCF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AA502-7F81-462F-8918-FD2917287908}" type="slidenum">
              <a:rPr kumimoji="1" lang="ja-JP" altLang="en-US" smtClean="0">
                <a:latin typeface="Noto Sans" panose="020B0502040504090204" pitchFamily="34" charset="0"/>
              </a:rPr>
              <a:t>‹#›</a:t>
            </a:fld>
            <a:endParaRPr kumimoji="1" lang="ja-JP" altLang="en-US" dirty="0">
              <a:latin typeface="Noto Sans" panose="020B0502040504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82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Noto Sans" panose="020B0502040504090204" pitchFamily="34" charset="0"/>
        <a:ea typeface="Noto Sans" panose="020B050204050409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B419AFEA-E8B2-8F23-2A30-12ACDE60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>
            <a:extLst>
              <a:ext uri="{FF2B5EF4-FFF2-40B4-BE49-F238E27FC236}">
                <a16:creationId xmlns:a16="http://schemas.microsoft.com/office/drawing/2014/main" id="{BE1224C4-6FBB-17F4-5F5E-CFD6C0E13F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59C1D1F0-4984-5571-E114-33480E2692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9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仕切り">
  <p:cSld name="CUSTOM">
    <p:bg>
      <p:bgPr>
        <a:solidFill>
          <a:srgbClr val="3C78D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29367" y="149000"/>
            <a:ext cx="798904" cy="6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269849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408"/>
            </a:lvl1pPr>
            <a:lvl2pPr lvl="1">
              <a:buNone/>
              <a:defRPr sz="1408"/>
            </a:lvl2pPr>
            <a:lvl3pPr lvl="2">
              <a:buNone/>
              <a:defRPr sz="1408"/>
            </a:lvl3pPr>
            <a:lvl4pPr lvl="3">
              <a:buNone/>
              <a:defRPr sz="1408"/>
            </a:lvl4pPr>
            <a:lvl5pPr lvl="4">
              <a:buNone/>
              <a:defRPr sz="1408"/>
            </a:lvl5pPr>
            <a:lvl6pPr lvl="5">
              <a:buNone/>
              <a:defRPr sz="1408"/>
            </a:lvl6pPr>
            <a:lvl7pPr lvl="6">
              <a:buNone/>
              <a:defRPr sz="1408"/>
            </a:lvl7pPr>
            <a:lvl8pPr lvl="7">
              <a:buNone/>
              <a:defRPr sz="1408"/>
            </a:lvl8pPr>
            <a:lvl9pPr lvl="8">
              <a:buNone/>
              <a:defRPr sz="1408"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854939-5F7C-BF0E-A6FE-3EA0E3F5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D6C7A5-4E38-127A-C7E5-BBB032F3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8485"/>
            <a:ext cx="5014913" cy="4872567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B6D91D-52E8-269B-0C70-5A1C8FDC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211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88A30E-B725-6C6E-5D7A-004CB50E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352CA-8C59-530E-66CC-DD85B517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93CD31-9576-241B-A710-C379D2A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9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7E78D-27C5-8719-3238-FBBB635A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6817E1F-968E-6172-ECDA-8AA061837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8485"/>
            <a:ext cx="5014913" cy="4872567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20094-A480-D030-B761-039C95779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211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45D00F-584A-8944-5CFA-F982A9DD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662FD-6660-9B55-2232-4C118158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E79DEA-A93E-8A23-88E3-A009560D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75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25BB6-7F87-B677-E7A8-F2EF39E0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5F8C57-3837-CBB9-7F06-84E32C8C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96A99F-9A83-0BD5-157F-B76C74E2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E8F69-90FF-E0C2-F1C0-553CA518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AD3B7-8F45-54BD-0895-B4E59E0C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2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E636D3-7DFD-9E4F-849D-6CD786F97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6185"/>
            <a:ext cx="2135981" cy="581024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931EE2-A361-136A-0493-A72FED685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6185"/>
            <a:ext cx="6242844" cy="581024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DEBBB1-9E09-26DB-D1DD-5D454C17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D19389-40DF-959F-684D-72EF495A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8F6ACD-B7A6-609B-FB21-66DAED31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基本スライド">
  <p:cSld name="SECTION_HEADER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99363" y="2753800"/>
            <a:ext cx="8907275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9233836" y="6260831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9916725" cy="9652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29367" y="149000"/>
            <a:ext cx="798904" cy="6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11BB9-0CB1-46E7-ED6D-4692F0601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1833"/>
            <a:ext cx="7429500" cy="238760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9AC1BD-66F3-A110-F492-F0944B14A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568"/>
            <a:ext cx="7429500" cy="1655233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B4BE28-4213-F48C-6FEF-29CD6AA8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CF6946-0FB1-BE6B-3D2F-DB1D3C65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9C05C-B8AC-9867-B4C2-01EBAD6D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2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720EA-6F02-484E-06E9-2D8C1E1B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E0FCBE-5D58-2BFE-987F-2731B814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8F166-ECEC-10FF-B5E3-805F413F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694BB-6E67-62AD-8B9A-C4E4DD9A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506C2-1FB1-CDAC-0736-AC0AEFF5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0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6140F-3057-CC46-00C8-FDAB48C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10267"/>
            <a:ext cx="8543925" cy="2853267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8C7CAA-3A8C-4A22-A61F-C1FD5241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8934"/>
            <a:ext cx="8543925" cy="150071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D387A3-718C-E153-A03E-58BBD7FB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FA0069-0504-EE2A-1DF3-9644A01F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2ECDF6-126F-EF1F-269D-2C4BAB71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52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95EF9-8DBC-9C1B-A7FA-A3527392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78A1E-C6E9-5341-9606-A940208D7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6684"/>
            <a:ext cx="4189413" cy="434974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EF1467-1329-B823-0532-163FE2FA3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826684"/>
            <a:ext cx="4189413" cy="434974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16D2DE-F9A4-AB80-BA3F-4051A972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69A1A1-8233-1950-DF25-8336D4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1864FD-FA30-8F74-9130-8E254DE8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267B3-FA31-983C-5637-71DC4F29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6185"/>
            <a:ext cx="8543925" cy="1325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B7B03-C460-456C-6C12-837317F2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8" y="1680634"/>
            <a:ext cx="4191132" cy="8255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D56E84-B64B-1181-378F-04FF6675D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8" y="2506133"/>
            <a:ext cx="4191132" cy="36830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D52252-7F33-7F1B-93BC-91328BE58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0634"/>
            <a:ext cx="4211770" cy="8255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BA8980-7F36-51BF-3FE3-95960EC2C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6133"/>
            <a:ext cx="4211770" cy="36830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864254-645C-E253-5A07-7366F50B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07F679-C60A-A3F9-38F1-84393D55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B295BD-91B5-6621-112A-6EF43D04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73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6C2DD-D545-ABE6-DC4B-F200C9E4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845D32-4BE4-6F2D-0448-BF97F50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F2D1CA-8006-5CF4-AC64-7B06BBB6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0DA0DE-BC6C-FD82-D051-3EDEADE6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538959-1D4F-3E3C-3688-A61FB0FB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09B7C1-B9A1-2AD9-FEE1-9CA6F09A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FD619-D557-6DAF-41EA-DB665964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7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1225" y="984967"/>
            <a:ext cx="890727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  <a:defRPr sz="3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1225" y="2558767"/>
            <a:ext cx="8907275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233836" y="6260831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83">
                <a:solidFill>
                  <a:schemeClr val="lt2"/>
                </a:solidFill>
                <a:latin typeface="Abadi" panose="020F0502020204030204" pitchFamily="34" charset="0"/>
                <a:ea typeface="Abadi" panose="020F0502020204030204" pitchFamily="34" charset="0"/>
                <a:cs typeface="Abadi" panose="020F0502020204030204" pitchFamily="34" charset="0"/>
                <a:sym typeface="HiraKakuPro-W3"/>
              </a:defRPr>
            </a:lvl1pPr>
            <a:lvl2pPr lvl="1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2pPr>
            <a:lvl3pPr lvl="2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3pPr>
            <a:lvl4pPr lvl="3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4pPr>
            <a:lvl5pPr lvl="4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5pPr>
            <a:lvl6pPr lvl="5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6pPr>
            <a:lvl7pPr lvl="6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7pPr>
            <a:lvl8pPr lvl="7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8pPr>
            <a:lvl9pPr lvl="8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2826353-1462-FDE3-5D05-2BD63EC1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6185"/>
            <a:ext cx="8543925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BE2D43-99B5-B8C0-8B2A-16C41DCDA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6684"/>
            <a:ext cx="8543925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2F41AE-5863-397E-C94F-EC85DFB86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6733D6-1E34-B3BB-EE04-C213836F9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9A7255-9E16-93F7-32F9-29E74B62E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71DF282A-7D52-CE1C-6FF0-65D4A2FC3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>
            <a:extLst>
              <a:ext uri="{FF2B5EF4-FFF2-40B4-BE49-F238E27FC236}">
                <a16:creationId xmlns:a16="http://schemas.microsoft.com/office/drawing/2014/main" id="{37FB7763-FAB2-650A-F5D7-989E5DA9F9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5" y="239321"/>
            <a:ext cx="87451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lvl="0"/>
            <a:r>
              <a:rPr lang="ja-JP" altLang="en-US" sz="200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事業スケジュール</a:t>
            </a:r>
            <a:endParaRPr sz="2000" b="1" dirty="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" name="右矢印 50">
            <a:extLst>
              <a:ext uri="{FF2B5EF4-FFF2-40B4-BE49-F238E27FC236}">
                <a16:creationId xmlns:a16="http://schemas.microsoft.com/office/drawing/2014/main" id="{77FCC7FC-61A8-D59C-BE98-5F04A83CCAC9}"/>
              </a:ext>
            </a:extLst>
          </p:cNvPr>
          <p:cNvSpPr/>
          <p:nvPr/>
        </p:nvSpPr>
        <p:spPr>
          <a:xfrm>
            <a:off x="989806" y="5617847"/>
            <a:ext cx="3066422" cy="503437"/>
          </a:xfrm>
          <a:prstGeom prst="rightArrow">
            <a:avLst>
              <a:gd name="adj1" fmla="val 10000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t" anchorCtr="0"/>
          <a:lstStyle/>
          <a:p>
            <a:endParaRPr lang="en-US" altLang="ja-JP" sz="1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56387F4-65F1-0600-F7A8-0F3F398D6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18384"/>
              </p:ext>
            </p:extLst>
          </p:nvPr>
        </p:nvGraphicFramePr>
        <p:xfrm>
          <a:off x="125072" y="1121476"/>
          <a:ext cx="9585456" cy="512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182">
                  <a:extLst>
                    <a:ext uri="{9D8B030D-6E8A-4147-A177-3AD203B41FA5}">
                      <a16:colId xmlns:a16="http://schemas.microsoft.com/office/drawing/2014/main" val="964457766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19916065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4204901045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034312351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2572182043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103792994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146105304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408962476"/>
                    </a:ext>
                  </a:extLst>
                </a:gridCol>
              </a:tblGrid>
              <a:tr h="447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09160"/>
                  </a:ext>
                </a:extLst>
              </a:tr>
              <a:tr h="4672437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876093"/>
                  </a:ext>
                </a:extLst>
              </a:tr>
            </a:tbl>
          </a:graphicData>
        </a:graphic>
      </p:graphicFrame>
      <p:sp>
        <p:nvSpPr>
          <p:cNvPr id="2" name="Google Shape;224;p7">
            <a:extLst>
              <a:ext uri="{FF2B5EF4-FFF2-40B4-BE49-F238E27FC236}">
                <a16:creationId xmlns:a16="http://schemas.microsoft.com/office/drawing/2014/main" id="{E041A097-B0D7-6F3F-3AFE-9A175D181C64}"/>
              </a:ext>
            </a:extLst>
          </p:cNvPr>
          <p:cNvSpPr txBox="1">
            <a:spLocks/>
          </p:cNvSpPr>
          <p:nvPr/>
        </p:nvSpPr>
        <p:spPr>
          <a:xfrm>
            <a:off x="7215040" y="239321"/>
            <a:ext cx="1600970" cy="3769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9025" tIns="99025" rIns="99025" bIns="99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第３号様式</a:t>
            </a:r>
          </a:p>
        </p:txBody>
      </p:sp>
    </p:spTree>
    <p:extLst>
      <p:ext uri="{BB962C8B-B14F-4D97-AF65-F5344CB8AC3E}">
        <p14:creationId xmlns:p14="http://schemas.microsoft.com/office/powerpoint/2010/main" val="2304099396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ユーザー定義">
      <a:majorFont>
        <a:latin typeface="Noto Sans"/>
        <a:ea typeface="Noto Sans"/>
        <a:cs typeface=""/>
      </a:majorFont>
      <a:minorFont>
        <a:latin typeface="Noto Sans"/>
        <a:ea typeface="No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Noto Sans"/>
        <a:ea typeface="Noto Sans"/>
        <a:cs typeface=""/>
      </a:majorFont>
      <a:minorFont>
        <a:latin typeface="Noto Sans"/>
        <a:ea typeface="No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15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Roboto</vt:lpstr>
      <vt:lpstr>メイリオ</vt:lpstr>
      <vt:lpstr>Noto Sans</vt:lpstr>
      <vt:lpstr>Abadi</vt:lpstr>
      <vt:lpstr>Meiryo UI</vt:lpstr>
      <vt:lpstr>Arial</vt:lpstr>
      <vt:lpstr>メイリオ</vt:lpstr>
      <vt:lpstr>Material</vt:lpstr>
      <vt:lpstr>デザインの設定</vt:lpstr>
      <vt:lpstr>事業スケジュール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user</cp:lastModifiedBy>
  <cp:revision>40</cp:revision>
  <cp:lastPrinted>2025-10-09T04:06:01Z</cp:lastPrinted>
  <dcterms:modified xsi:type="dcterms:W3CDTF">2026-05-13T06:56:16Z</dcterms:modified>
</cp:coreProperties>
</file>