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77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37C378-BDDB-9767-0459-530C2E7044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E882D8B-FBF8-5749-31A8-E4FD1A3013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C23ACE7-A8AB-36AE-A6C1-F2AD1DF23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378A-A5C6-4AFE-8211-DEE1823738A7}" type="datetimeFigureOut">
              <a:rPr kumimoji="1" lang="ja-JP" altLang="en-US" smtClean="0"/>
              <a:t>2025/2/17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94AC6DC-C4D1-E9DA-996E-61AF2C5AA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F11D16-C432-622A-6302-2EA5E9DEA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B223E-FBFE-4CAA-BB50-0AB032FAE7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6324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8CDFA0-109C-5480-EF48-95E00CDA8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A9E1F14-E49E-CE01-1A47-10DB012758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F3970B-FF1A-9C7F-D2E1-EC9C41612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378A-A5C6-4AFE-8211-DEE1823738A7}" type="datetimeFigureOut">
              <a:rPr kumimoji="1" lang="ja-JP" altLang="en-US" smtClean="0"/>
              <a:t>2025/2/17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D7BE55-F6E0-1573-1D74-4DB5BAD1A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5EC5C5-1409-4A2E-26D8-F50473F37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B223E-FBFE-4CAA-BB50-0AB032FAE7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641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0A07B4A-2D46-5579-1F0A-7A70CC2371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0DAF506-828E-CA46-36A0-4F072BA7C1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68093BA-114E-5F58-35D6-5F23F265E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378A-A5C6-4AFE-8211-DEE1823738A7}" type="datetimeFigureOut">
              <a:rPr kumimoji="1" lang="ja-JP" altLang="en-US" smtClean="0"/>
              <a:t>2025/2/17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91EFC47-B4B0-45BB-5E22-FB9AC8422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0AA11A3-F995-AD4E-1957-D1AC8994B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B223E-FBFE-4CAA-BB50-0AB032FAE7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662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992457-A61D-B19B-F8DA-722AF1C13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4E8A3D4-54DA-7E1C-D665-11B61E306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887154-5657-D0B0-E768-4796C7C96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378A-A5C6-4AFE-8211-DEE1823738A7}" type="datetimeFigureOut">
              <a:rPr kumimoji="1" lang="ja-JP" altLang="en-US" smtClean="0"/>
              <a:t>2025/2/17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A0EFB3-C06C-0797-B42E-7D43EDA44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AE3AA39-71C2-7A0A-87FA-30CC21DBF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B223E-FBFE-4CAA-BB50-0AB032FAE7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9606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16051A-B6B5-5354-CE69-8628EB186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11EC4A0-2D9A-80DC-96B3-DB48058A4D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56CDDB-E8F8-58B9-C168-210B4C4D3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378A-A5C6-4AFE-8211-DEE1823738A7}" type="datetimeFigureOut">
              <a:rPr kumimoji="1" lang="ja-JP" altLang="en-US" smtClean="0"/>
              <a:t>2025/2/17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DEB091-3950-A232-448F-2B0A9BE94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625212-3202-3902-C5CF-7CDE5FAD5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B223E-FBFE-4CAA-BB50-0AB032FAE7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3113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C31ADA-A51A-3254-A2B3-F7A2C04F7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45944A8-B79D-F33A-2708-DEDE543C4F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FAE149C-6E01-DF1C-5A15-C4BE58AAB3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D788D32-706F-7F3A-8CC0-244DA6606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378A-A5C6-4AFE-8211-DEE1823738A7}" type="datetimeFigureOut">
              <a:rPr kumimoji="1" lang="ja-JP" altLang="en-US" smtClean="0"/>
              <a:t>2025/2/17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EDBC14C-2243-7FCE-AD9A-1B427F3C0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8D3D211-BCEA-3179-A0AD-895F3D207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B223E-FBFE-4CAA-BB50-0AB032FAE7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7080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B40149-2EF0-97EC-A015-F8733A3F6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016CD5F-DBB0-73CD-FB65-1A1A70B93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FEBA474-08B3-235A-46BE-443FBD0BFE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AAD9FD8-F715-B9C1-9BE2-284F90EAD3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CA533B-828D-C527-EB5C-AF7D7AB47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23F9BEC-D262-B944-9613-3B930C54D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378A-A5C6-4AFE-8211-DEE1823738A7}" type="datetimeFigureOut">
              <a:rPr kumimoji="1" lang="ja-JP" altLang="en-US" smtClean="0"/>
              <a:t>2025/2/17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44608AA-3609-2AB0-A6C2-35EA75FA1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5DC99B7-79EB-0A69-7135-9ADB9041D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B223E-FBFE-4CAA-BB50-0AB032FAE7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8122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B0F2B8-B078-59FE-2420-F7E192190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E16F4CC-DDF6-A208-21DD-2FA7C08CA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378A-A5C6-4AFE-8211-DEE1823738A7}" type="datetimeFigureOut">
              <a:rPr kumimoji="1" lang="ja-JP" altLang="en-US" smtClean="0"/>
              <a:t>2025/2/17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3E0E7C1-154A-F4AF-846F-3ABBD4AF7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96027EB-DDF9-7621-562B-1205811C5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B223E-FBFE-4CAA-BB50-0AB032FAE7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8155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6D58030-510A-3CE1-B411-F9C228E25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378A-A5C6-4AFE-8211-DEE1823738A7}" type="datetimeFigureOut">
              <a:rPr kumimoji="1" lang="ja-JP" altLang="en-US" smtClean="0"/>
              <a:t>2025/2/17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0E59984-D567-25C1-58AA-5D4208E37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A0D25A7-8FE3-0D41-C9FF-900266CE8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B223E-FBFE-4CAA-BB50-0AB032FAE7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3770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81A28E-A7DE-BB0C-FC63-ADD590053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D009D39-99F1-1A8E-48EF-68191D5AA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7BA1504-F2C7-41B7-EFF9-7199D2C3C6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239149B-A9E3-5ED6-77A6-CADA489BB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378A-A5C6-4AFE-8211-DEE1823738A7}" type="datetimeFigureOut">
              <a:rPr kumimoji="1" lang="ja-JP" altLang="en-US" smtClean="0"/>
              <a:t>2025/2/17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31D2873-52C0-1600-ED47-022163C46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B5BEE38-DB39-95A9-1664-1C792827A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B223E-FBFE-4CAA-BB50-0AB032FAE7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144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C50ED1-0E97-240C-CE91-5339C563D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C3FE436-2C5A-D595-113E-AF4019A46D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332EA9-77D5-9465-8F1E-7394A5921C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0A3A847-6562-091C-7554-D3C69E54F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378A-A5C6-4AFE-8211-DEE1823738A7}" type="datetimeFigureOut">
              <a:rPr kumimoji="1" lang="ja-JP" altLang="en-US" smtClean="0"/>
              <a:t>2025/2/17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8C764C-6CC9-2C3B-B65D-00E40B634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6ACA09C-11E1-E163-28C3-336805C8B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B223E-FBFE-4CAA-BB50-0AB032FAE7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9109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80A9578-721D-65B7-7540-59185D65F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8A3A996-B9D6-0115-7BD9-035078D0D6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E6E830D-28C4-E032-65F2-E26CE8736B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CD378A-A5C6-4AFE-8211-DEE1823738A7}" type="datetimeFigureOut">
              <a:rPr kumimoji="1" lang="ja-JP" altLang="en-US" smtClean="0"/>
              <a:t>2025/2/17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068F9C-D553-B955-84AD-1CE641E97C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4CC913-5083-2237-1FAA-F7B49CE52D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5B223E-FBFE-4CAA-BB50-0AB032FAE7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3965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46595E-AE1B-D2AC-E9F3-D2420A8761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テスト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3A6EAB3-6E3C-75ED-970E-E259A6740A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435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ワイド画面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テスト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Takahiro Ueno</dc:creator>
  <cp:lastModifiedBy>Takahiro Ueno</cp:lastModifiedBy>
  <cp:revision>1</cp:revision>
  <dcterms:created xsi:type="dcterms:W3CDTF">2025-02-17T05:50:00Z</dcterms:created>
  <dcterms:modified xsi:type="dcterms:W3CDTF">2025-02-17T05:50:12Z</dcterms:modified>
</cp:coreProperties>
</file>